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sldMasterIdLst>
    <p:sldMasterId id="2147483688" r:id="rId13"/>
  </p:sldMasterIdLst>
  <p:sldIdLst>
    <p:sldId id="256" r:id="rId15"/>
    <p:sldId id="261" r:id="rId16"/>
    <p:sldId id="263" r:id="rId17"/>
    <p:sldId id="265" r:id="rId18"/>
    <p:sldId id="276" r:id="rId19"/>
    <p:sldId id="280" r:id="rId20"/>
    <p:sldId id="274" r:id="rId21"/>
    <p:sldId id="286" r:id="rId22"/>
    <p:sldId id="287" r:id="rId23"/>
    <p:sldId id="260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78" userDrawn="1">
          <p15:clr>
            <a:srgbClr val="A4A3A4"/>
          </p15:clr>
        </p15:guide>
        <p15:guide id="1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10" y="91"/>
      </p:cViewPr>
      <p:guideLst>
        <p:guide orient="horz" pos="2178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image4.svg"></Relationship><Relationship Id="rId4" Type="http://schemas.openxmlformats.org/officeDocument/2006/relationships/image" Target="../media/image5.png"></Relationship><Relationship Id="rId5" Type="http://schemas.openxmlformats.org/officeDocument/2006/relationships/slideLayout" Target="../slideLayouts/slideLayout7.xml"></Relationship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?>
<Relationships xmlns="http://schemas.openxmlformats.org/package/2006/relationships"><Relationship Id="rId10" Type="http://schemas.openxmlformats.org/officeDocument/2006/relationships/image" Target="../media/image14.png"></Relationship><Relationship Id="rId2" Type="http://schemas.openxmlformats.org/officeDocument/2006/relationships/image" Target="../media/image6.png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image8.png"></Relationship><Relationship Id="rId5" Type="http://schemas.openxmlformats.org/officeDocument/2006/relationships/image" Target="../media/image9.png"></Relationship><Relationship Id="rId6" Type="http://schemas.openxmlformats.org/officeDocument/2006/relationships/image" Target="../media/image10.png"></Relationship><Relationship Id="rId7" Type="http://schemas.openxmlformats.org/officeDocument/2006/relationships/image" Target="../media/image11.png"></Relationship><Relationship Id="rId8" Type="http://schemas.openxmlformats.org/officeDocument/2006/relationships/image" Target="../media/image12.png"></Relationship><Relationship Id="rId9" Type="http://schemas.openxmlformats.org/officeDocument/2006/relationships/image" Target="../media/image13.png"></Relationship><Relationship Id="rId11" Type="http://schemas.openxmlformats.org/officeDocument/2006/relationships/hyperlink" Target="https://www.whatfontis.com/CR_Mind-Font-Regular-otf-400.font" TargetMode="External"></Relationship><Relationship Id="rId12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image" Target="../media/image16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hyperlink" Target="https://www.whatfontis.com/CR_Mind-Font-Regular-otf-400.font" TargetMode="External"></Relationship><Relationship Id="rId8" Type="http://schemas.openxmlformats.org/officeDocument/2006/relationships/hyperlink" Target="http://uci.or.kr/G905-13243496" TargetMode="External"></Relationship><Relationship Id="rId9" Type="http://schemas.openxmlformats.org/officeDocument/2006/relationships/slideLayout" Target="../slideLayouts/slideLayout7.xml"></Relationship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AMSUNG/AppData/Roaming/PolarisOffice/ETemp/11172_15894424/image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335510" cy="6939280"/>
          </a:xfrm>
          <a:prstGeom prst="rect"/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385" y="6588760"/>
            <a:ext cx="239014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2959735" y="770255"/>
            <a:ext cx="6273165" cy="16300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0" b="1">
                <a:solidFill>
                  <a:schemeClr val="accent5">
                    <a:lumMod val="50000"/>
                  </a:schemeClr>
                </a:solidFill>
                <a:latin typeface="+mj-lt"/>
              </a:rPr>
              <a:t>GongBooZ</a:t>
            </a:r>
            <a:endParaRPr lang="ko-KR" altLang="en-US" sz="10000" b="1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 rot="0">
            <a:off x="843280" y="400050"/>
            <a:ext cx="36728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 폰트: http://company.gmarket.co.kr/company/about/company/company--font.asp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3"/>
          <p:cNvSpPr txBox="1">
            <a:spLocks/>
          </p:cNvSpPr>
          <p:nvPr/>
        </p:nvSpPr>
        <p:spPr>
          <a:xfrm rot="0">
            <a:off x="1057275" y="2771775"/>
            <a:ext cx="344360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그외 기타 ppt 폰트: 나눔스퀘어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https://hangeul.naver.com/font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4"/>
          <p:cNvSpPr txBox="1">
            <a:spLocks/>
          </p:cNvSpPr>
          <p:nvPr/>
        </p:nvSpPr>
        <p:spPr>
          <a:xfrm rot="0">
            <a:off x="7973695" y="2400935"/>
            <a:ext cx="4233545" cy="9239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1페이지,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2페이지,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10페이지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사진</a:t>
            </a:r>
            <a:r>
              <a:rPr lang="ko-KR" sz="1800">
                <a:latin typeface="맑은 고딕" charset="0"/>
                <a:ea typeface="맑은 고딕" charset="0"/>
              </a:rPr>
              <a:t>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5번 페이지 두번째, 세번째 아이콘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출처: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Ppt 템플릿 내에서 제공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4"/>
          <p:cNvSpPr txBox="1">
            <a:spLocks/>
          </p:cNvSpPr>
          <p:nvPr/>
        </p:nvSpPr>
        <p:spPr>
          <a:xfrm rot="0">
            <a:off x="2900680" y="5944235"/>
            <a:ext cx="9305290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Ppt</a:t>
            </a:r>
            <a:r>
              <a:rPr lang="ko-KR" sz="1800">
                <a:latin typeface="맑은 고딕" charset="0"/>
                <a:ea typeface="맑은 고딕" charset="0"/>
              </a:rPr>
              <a:t> 탬플릿출처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https://yusaebyeol.blogspot.com/2020/07/powerpoint-template-free-download-ppt.html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7A7946-4597-4805-BA74-0116A5FF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4798060" y="2579370"/>
            <a:ext cx="2402840" cy="1697990"/>
            <a:chOff x="4798060" y="2579370"/>
            <a:chExt cx="2402840" cy="1697990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4798060" y="2579370"/>
              <a:ext cx="2237740" cy="9226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Part </a:t>
              </a:r>
              <a:r>
                <a:rPr lang="ko-KR" altLang="ko-KR" sz="5400">
                  <a:solidFill>
                    <a:schemeClr val="bg1"/>
                  </a:solidFill>
                  <a:latin typeface="G마켓 산스 TTF Bold" charset="0"/>
                </a:rPr>
                <a:t>6</a:t>
              </a: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.</a:t>
              </a:r>
              <a:endParaRPr lang="ko-KR" altLang="en-US" sz="5400">
                <a:solidFill>
                  <a:schemeClr val="bg1"/>
                </a:solidFill>
                <a:latin typeface="G마켓 산스 TTF Bold" charset="0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4991735" y="3570605"/>
              <a:ext cx="220980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000" spc="-290">
                  <a:solidFill>
                    <a:schemeClr val="bg1"/>
                  </a:solidFill>
                </a:rPr>
                <a:t>시연 영상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1020"/>
            <a:ext cx="396049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635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005" y="1539875"/>
            <a:ext cx="52939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005" y="611505"/>
            <a:ext cx="104076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325" y="949960"/>
            <a:ext cx="27127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005" y="2024380"/>
            <a:ext cx="1913255" cy="398780"/>
            <a:chOff x="802005" y="2024380"/>
            <a:chExt cx="1913255" cy="39878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802005" y="2024380"/>
              <a:ext cx="6851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1611630" y="2024380"/>
              <a:ext cx="11042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환경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005" y="2446020"/>
            <a:ext cx="2668905" cy="398780"/>
            <a:chOff x="802005" y="2446020"/>
            <a:chExt cx="2668905" cy="398780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802005" y="2446020"/>
              <a:ext cx="75438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1611630" y="2446020"/>
              <a:ext cx="1859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동기 및 목적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005" y="2911475"/>
            <a:ext cx="2130425" cy="398780"/>
            <a:chOff x="802005" y="2911475"/>
            <a:chExt cx="2130425" cy="398780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802005" y="2911475"/>
              <a:ext cx="7575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1630" y="2911475"/>
              <a:ext cx="13214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시스템 개요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005" y="3338195"/>
            <a:ext cx="3364865" cy="398780"/>
            <a:chOff x="802005" y="3338195"/>
            <a:chExt cx="3364865" cy="398780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802005" y="3338195"/>
              <a:ext cx="7626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1611630" y="3338195"/>
              <a:ext cx="255587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제목을 입력하세요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6"/>
          <p:cNvGrpSpPr/>
          <p:nvPr/>
        </p:nvGrpSpPr>
        <p:grpSpPr>
          <a:xfrm>
            <a:off x="800100" y="3758565"/>
            <a:ext cx="2348230" cy="399415"/>
            <a:chOff x="800100" y="3758565"/>
            <a:chExt cx="2348230" cy="399415"/>
          </a:xfrm>
        </p:grpSpPr>
        <p:sp>
          <p:nvSpPr>
            <p:cNvPr id="21" name="텍스트 상자 4"/>
            <p:cNvSpPr txBox="1">
              <a:spLocks/>
            </p:cNvSpPr>
            <p:nvPr/>
          </p:nvSpPr>
          <p:spPr>
            <a:xfrm>
              <a:off x="800100" y="3758565"/>
              <a:ext cx="1097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5	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텍스트 상자 5"/>
            <p:cNvSpPr txBox="1">
              <a:spLocks/>
            </p:cNvSpPr>
            <p:nvPr/>
          </p:nvSpPr>
          <p:spPr>
            <a:xfrm>
              <a:off x="1609725" y="3758565"/>
              <a:ext cx="153860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프로그램 화면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9"/>
          <p:cNvGrpSpPr/>
          <p:nvPr/>
        </p:nvGrpSpPr>
        <p:grpSpPr>
          <a:xfrm>
            <a:off x="800100" y="4180840"/>
            <a:ext cx="1427480" cy="399415"/>
            <a:chOff x="800100" y="4180840"/>
            <a:chExt cx="1427480" cy="399415"/>
          </a:xfrm>
        </p:grpSpPr>
        <p:sp>
          <p:nvSpPr>
            <p:cNvPr id="24" name="텍스트 상자 7"/>
            <p:cNvSpPr txBox="1">
              <a:spLocks/>
            </p:cNvSpPr>
            <p:nvPr/>
          </p:nvSpPr>
          <p:spPr>
            <a:xfrm>
              <a:off x="800100" y="418084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6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텍스트 상자 8"/>
            <p:cNvSpPr txBox="1">
              <a:spLocks/>
            </p:cNvSpPr>
            <p:nvPr/>
          </p:nvSpPr>
          <p:spPr>
            <a:xfrm>
              <a:off x="1609725" y="4180840"/>
              <a:ext cx="6178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시연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2"/>
          <p:cNvGrpSpPr/>
          <p:nvPr/>
        </p:nvGrpSpPr>
        <p:grpSpPr>
          <a:xfrm>
            <a:off x="800100" y="4621530"/>
            <a:ext cx="1861820" cy="399415"/>
            <a:chOff x="800100" y="4621530"/>
            <a:chExt cx="1861820" cy="399415"/>
          </a:xfrm>
        </p:grpSpPr>
        <p:sp>
          <p:nvSpPr>
            <p:cNvPr id="27" name="텍스트 상자 10"/>
            <p:cNvSpPr txBox="1">
              <a:spLocks/>
            </p:cNvSpPr>
            <p:nvPr/>
          </p:nvSpPr>
          <p:spPr>
            <a:xfrm>
              <a:off x="800100" y="462153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7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텍스트 상자 11"/>
            <p:cNvSpPr txBox="1">
              <a:spLocks/>
            </p:cNvSpPr>
            <p:nvPr/>
          </p:nvSpPr>
          <p:spPr>
            <a:xfrm>
              <a:off x="1609725" y="4621530"/>
              <a:ext cx="105219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에필로그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15"/>
          <p:cNvGrpSpPr/>
          <p:nvPr/>
        </p:nvGrpSpPr>
        <p:grpSpPr>
          <a:xfrm>
            <a:off x="800100" y="5062220"/>
            <a:ext cx="1453515" cy="399415"/>
            <a:chOff x="800100" y="5062220"/>
            <a:chExt cx="1453515" cy="399415"/>
          </a:xfrm>
        </p:grpSpPr>
        <p:sp>
          <p:nvSpPr>
            <p:cNvPr id="30" name="텍스트 상자 13"/>
            <p:cNvSpPr txBox="1">
              <a:spLocks/>
            </p:cNvSpPr>
            <p:nvPr/>
          </p:nvSpPr>
          <p:spPr>
            <a:xfrm>
              <a:off x="800100" y="506222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8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텍스트 상자 14"/>
            <p:cNvSpPr txBox="1">
              <a:spLocks/>
            </p:cNvSpPr>
            <p:nvPr/>
          </p:nvSpPr>
          <p:spPr>
            <a:xfrm>
              <a:off x="1609725" y="5062220"/>
              <a:ext cx="64389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Q&amp;A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90106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1729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환경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225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0825" y="1367155"/>
            <a:ext cx="6096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25" y="136715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700" y="1320800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운영 체제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3060700" y="186626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 Window 10, Mac OS</a:t>
            </a:r>
            <a:endParaRPr lang="ko-KR" alt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0825" y="3187700"/>
            <a:ext cx="6559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25" y="3187700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700" y="314134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언어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700" y="3686810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Java Spring, SQL</a:t>
            </a:r>
            <a:endParaRPr lang="ko-KR" altLang="en-US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0825" y="5048885"/>
            <a:ext cx="6578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25" y="504888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700" y="500316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도구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700" y="554799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Eclipse, Sql Developer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2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86588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동기 및 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C5B4466-2CDE-4108-8D9B-61D711F093FF}"/>
              </a:ext>
            </a:extLst>
          </p:cNvPr>
          <p:cNvSpPr/>
          <p:nvPr/>
        </p:nvSpPr>
        <p:spPr>
          <a:xfrm>
            <a:off x="6932295" y="1331595"/>
            <a:ext cx="2136775" cy="3442335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E1DF4C-7FA0-498F-AE0E-4743FE69BDEB}"/>
              </a:ext>
            </a:extLst>
          </p:cNvPr>
          <p:cNvCxnSpPr/>
          <p:nvPr/>
        </p:nvCxnSpPr>
        <p:spPr>
          <a:xfrm>
            <a:off x="6098540" y="3246755"/>
            <a:ext cx="0" cy="119316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3425BE-A71C-4188-9C1C-AE3C16A1324C}"/>
              </a:ext>
            </a:extLst>
          </p:cNvPr>
          <p:cNvCxnSpPr/>
          <p:nvPr/>
        </p:nvCxnSpPr>
        <p:spPr>
          <a:xfrm flipH="1">
            <a:off x="4792345" y="4446905"/>
            <a:ext cx="1287780" cy="7747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B4742DE-E157-4532-8C8E-E16D47773344}"/>
              </a:ext>
            </a:extLst>
          </p:cNvPr>
          <p:cNvCxnSpPr/>
          <p:nvPr/>
        </p:nvCxnSpPr>
        <p:spPr>
          <a:xfrm>
            <a:off x="6127750" y="4446905"/>
            <a:ext cx="1072515" cy="67945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F6079B3-6711-48E2-84B5-65F1B945A65D}"/>
              </a:ext>
            </a:extLst>
          </p:cNvPr>
          <p:cNvSpPr/>
          <p:nvPr/>
        </p:nvSpPr>
        <p:spPr>
          <a:xfrm>
            <a:off x="3560445" y="4653280"/>
            <a:ext cx="1758950" cy="1758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C40E3F1-EC80-4D85-84D3-5F9EF464D56C}"/>
              </a:ext>
            </a:extLst>
          </p:cNvPr>
          <p:cNvSpPr/>
          <p:nvPr/>
        </p:nvSpPr>
        <p:spPr>
          <a:xfrm>
            <a:off x="5216525" y="1497330"/>
            <a:ext cx="1758950" cy="1758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0CC3073-D469-48B2-BB3D-D5E693173183}"/>
              </a:ext>
            </a:extLst>
          </p:cNvPr>
          <p:cNvSpPr/>
          <p:nvPr/>
        </p:nvSpPr>
        <p:spPr>
          <a:xfrm>
            <a:off x="6975475" y="4653280"/>
            <a:ext cx="1758950" cy="1758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29C364-6360-4B48-A2EF-931B34527F10}"/>
              </a:ext>
            </a:extLst>
          </p:cNvPr>
          <p:cNvSpPr txBox="1"/>
          <p:nvPr/>
        </p:nvSpPr>
        <p:spPr>
          <a:xfrm>
            <a:off x="5760085" y="2016125"/>
            <a:ext cx="65913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AD4D9C-3811-4296-8FA2-2DF370BB7E61}"/>
              </a:ext>
            </a:extLst>
          </p:cNvPr>
          <p:cNvSpPr txBox="1"/>
          <p:nvPr/>
        </p:nvSpPr>
        <p:spPr>
          <a:xfrm>
            <a:off x="4126865" y="5181600"/>
            <a:ext cx="62547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C3591-8129-4C8B-80C3-22658E2B428D}"/>
              </a:ext>
            </a:extLst>
          </p:cNvPr>
          <p:cNvSpPr txBox="1"/>
          <p:nvPr/>
        </p:nvSpPr>
        <p:spPr>
          <a:xfrm>
            <a:off x="7502525" y="5183505"/>
            <a:ext cx="7042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51F0D8-F2CC-465D-A06D-471968FB33DD}"/>
              </a:ext>
            </a:extLst>
          </p:cNvPr>
          <p:cNvGrpSpPr/>
          <p:nvPr/>
        </p:nvGrpSpPr>
        <p:grpSpPr>
          <a:xfrm>
            <a:off x="474980" y="4594860"/>
            <a:ext cx="2858135" cy="1725930"/>
            <a:chOff x="474980" y="4594860"/>
            <a:chExt cx="2858135" cy="1725930"/>
          </a:xfrm>
        </p:grpSpPr>
        <p:sp>
          <p:nvSpPr>
            <p:cNvPr id="42" name="TextBox 41"/>
            <p:cNvSpPr txBox="1">
              <a:spLocks/>
            </p:cNvSpPr>
            <p:nvPr/>
          </p:nvSpPr>
          <p:spPr>
            <a:xfrm>
              <a:off x="474980" y="5153025"/>
              <a:ext cx="2858770" cy="11684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자신에게 필요한 공부의 주제를 찾아본다.</a:t>
              </a:r>
              <a:endParaRPr lang="ko-KR" altLang="en-US" sz="1400"/>
            </a:p>
            <a:p>
              <a:pPr marL="0" indent="0" algn="just" latinLnBrk="0">
                <a:buFontTx/>
                <a:buNone/>
              </a:pPr>
              <a:r>
                <a:rPr lang="ko-KR" altLang="ko-KR" sz="1400"/>
                <a:t>게시판을 통해 자신과 주제가 맞는 사람들을 찾아 채팅을 통해 정보 교환을 한다.</a:t>
              </a:r>
              <a:endParaRPr lang="ko-KR" altLang="en-US" sz="1400"/>
            </a:p>
          </p:txBody>
        </p:sp>
        <p:sp>
          <p:nvSpPr>
            <p:cNvPr id="43" name="TextBox 42"/>
            <p:cNvSpPr txBox="1">
              <a:spLocks/>
            </p:cNvSpPr>
            <p:nvPr/>
          </p:nvSpPr>
          <p:spPr>
            <a:xfrm>
              <a:off x="734695" y="4594860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1,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5C8C6B-8A55-4078-9665-20891F9AF11B}"/>
              </a:ext>
            </a:extLst>
          </p:cNvPr>
          <p:cNvGrpSpPr/>
          <p:nvPr/>
        </p:nvGrpSpPr>
        <p:grpSpPr>
          <a:xfrm>
            <a:off x="8961120" y="4561205"/>
            <a:ext cx="2858135" cy="1294765"/>
            <a:chOff x="8961120" y="4561205"/>
            <a:chExt cx="2858135" cy="1294765"/>
          </a:xfrm>
        </p:grpSpPr>
        <p:sp>
          <p:nvSpPr>
            <p:cNvPr id="45" name="TextBox 44"/>
            <p:cNvSpPr txBox="1">
              <a:spLocks/>
            </p:cNvSpPr>
            <p:nvPr/>
          </p:nvSpPr>
          <p:spPr>
            <a:xfrm>
              <a:off x="8961120" y="5118735"/>
              <a:ext cx="2858770" cy="737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다른 기능을 사용하면서 공부에 도움이 될 수 있는 백색 소음을 사용할 수 있게 만든다.</a:t>
              </a:r>
              <a:endParaRPr lang="ko-KR" altLang="en-US" sz="1400"/>
            </a:p>
          </p:txBody>
        </p:sp>
        <p:sp>
          <p:nvSpPr>
            <p:cNvPr id="46" name="TextBox 45"/>
            <p:cNvSpPr txBox="1">
              <a:spLocks/>
            </p:cNvSpPr>
            <p:nvPr/>
          </p:nvSpPr>
          <p:spPr>
            <a:xfrm>
              <a:off x="9220835" y="4561205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2,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B97458-8FB1-454E-AA05-B680B29FEE6A}"/>
              </a:ext>
            </a:extLst>
          </p:cNvPr>
          <p:cNvGrpSpPr/>
          <p:nvPr/>
        </p:nvGrpSpPr>
        <p:grpSpPr>
          <a:xfrm>
            <a:off x="7253605" y="1405890"/>
            <a:ext cx="2858135" cy="1941195"/>
            <a:chOff x="7253605" y="1405890"/>
            <a:chExt cx="2858135" cy="194119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>
              <a:off x="7253605" y="1964055"/>
              <a:ext cx="2858770" cy="1383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자신이 원하는 공부, 앞으로 해야하거나 자신의 진로에 맞는 공부를 하기 위한 정보를 쉽게 찾기 위함이며 또한 공부에 집중을 도와줄 수 있도록 음악을 사용할 수 있게 한다.</a:t>
              </a:r>
              <a:endParaRPr lang="ko-KR" altLang="en-US" sz="1400"/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7628255" y="1405890"/>
              <a:ext cx="11995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동기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79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3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6301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시스템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06EBB56-A45D-465F-BADF-B9A3C15AAD55}"/>
              </a:ext>
            </a:extLst>
          </p:cNvPr>
          <p:cNvSpPr/>
          <p:nvPr/>
        </p:nvSpPr>
        <p:spPr>
          <a:xfrm>
            <a:off x="4665345" y="1839595"/>
            <a:ext cx="2929890" cy="29298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26B1C0-B66C-4618-BB77-A9F7559D87D3}"/>
              </a:ext>
            </a:extLst>
          </p:cNvPr>
          <p:cNvSpPr/>
          <p:nvPr/>
        </p:nvSpPr>
        <p:spPr>
          <a:xfrm>
            <a:off x="8363585" y="1839595"/>
            <a:ext cx="2929890" cy="2929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6C4C6A-E704-4189-88FE-5E2B548F78F5}"/>
              </a:ext>
            </a:extLst>
          </p:cNvPr>
          <p:cNvSpPr/>
          <p:nvPr/>
        </p:nvSpPr>
        <p:spPr>
          <a:xfrm>
            <a:off x="967105" y="1839595"/>
            <a:ext cx="2929890" cy="29298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1719580" y="563562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백색 소음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265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5467985" y="565213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채팅 기능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85089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8292465" y="5652135"/>
            <a:ext cx="30727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다른 사람과의 정보 공유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4913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>
            <a:spLocks/>
          </p:cNvSpPr>
          <p:nvPr/>
        </p:nvSpPr>
        <p:spPr>
          <a:xfrm>
            <a:off x="5775325" y="2673985"/>
            <a:ext cx="713105" cy="1261745"/>
          </a:xfrm>
          <a:custGeom>
            <a:avLst/>
            <a:gdLst>
              <a:gd name="TX0" fmla="*/ 657860 w 712682"/>
              <a:gd name="TY0" fmla="*/ 0 h 1260899"/>
              <a:gd name="TX1" fmla="*/ 54822 w 712682"/>
              <a:gd name="TY1" fmla="*/ 0 h 1260899"/>
              <a:gd name="TX2" fmla="*/ 0 w 712682"/>
              <a:gd name="TY2" fmla="*/ 54822 h 1260899"/>
              <a:gd name="TX3" fmla="*/ 0 w 712682"/>
              <a:gd name="TY3" fmla="*/ 1206077 h 1260899"/>
              <a:gd name="TX4" fmla="*/ 54822 w 712682"/>
              <a:gd name="TY4" fmla="*/ 1260898 h 1260899"/>
              <a:gd name="TX5" fmla="*/ 657860 w 712682"/>
              <a:gd name="TY5" fmla="*/ 1260898 h 1260899"/>
              <a:gd name="TX6" fmla="*/ 712682 w 712682"/>
              <a:gd name="TY6" fmla="*/ 1206077 h 1260899"/>
              <a:gd name="TX7" fmla="*/ 712682 w 712682"/>
              <a:gd name="TY7" fmla="*/ 54822 h 1260899"/>
              <a:gd name="TX8" fmla="*/ 657860 w 712682"/>
              <a:gd name="TY8" fmla="*/ 0 h 1260899"/>
              <a:gd name="TX10" fmla="*/ 308372 w 712682"/>
              <a:gd name="TY10" fmla="*/ 54822 h 1260899"/>
              <a:gd name="TX11" fmla="*/ 404310 w 712682"/>
              <a:gd name="TY11" fmla="*/ 54822 h 1260899"/>
              <a:gd name="TX12" fmla="*/ 424868 w 712682"/>
              <a:gd name="TY12" fmla="*/ 75380 h 1260899"/>
              <a:gd name="TX13" fmla="*/ 404310 w 712682"/>
              <a:gd name="TY13" fmla="*/ 95938 h 1260899"/>
              <a:gd name="TX14" fmla="*/ 308372 w 712682"/>
              <a:gd name="TY14" fmla="*/ 95938 h 1260899"/>
              <a:gd name="TX15" fmla="*/ 287814 w 712682"/>
              <a:gd name="TY15" fmla="*/ 75380 h 1260899"/>
              <a:gd name="TX16" fmla="*/ 308372 w 712682"/>
              <a:gd name="TY16" fmla="*/ 54822 h 1260899"/>
              <a:gd name="TX18" fmla="*/ 657860 w 712682"/>
              <a:gd name="TY18" fmla="*/ 1110139 h 1260899"/>
              <a:gd name="TX19" fmla="*/ 54822 w 712682"/>
              <a:gd name="TY19" fmla="*/ 1110139 h 1260899"/>
              <a:gd name="TX20" fmla="*/ 54822 w 712682"/>
              <a:gd name="TY20" fmla="*/ 150760 h 1260899"/>
              <a:gd name="TX21" fmla="*/ 657860 w 712682"/>
              <a:gd name="TY21" fmla="*/ 150760 h 12608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712682" h="1260899">
                <a:moveTo>
                  <a:pt x="657860" y="0"/>
                </a:moveTo>
                <a:lnTo>
                  <a:pt x="54822" y="0"/>
                </a:lnTo>
                <a:cubicBezTo>
                  <a:pt x="24582" y="90"/>
                  <a:pt x="90" y="24582"/>
                  <a:pt x="0" y="54822"/>
                </a:cubicBezTo>
                <a:lnTo>
                  <a:pt x="0" y="1206077"/>
                </a:lnTo>
                <a:cubicBezTo>
                  <a:pt x="90" y="1236316"/>
                  <a:pt x="24582" y="1260808"/>
                  <a:pt x="54822" y="1260898"/>
                </a:cubicBezTo>
                <a:lnTo>
                  <a:pt x="657860" y="1260898"/>
                </a:lnTo>
                <a:cubicBezTo>
                  <a:pt x="688100" y="1260808"/>
                  <a:pt x="712591" y="1236316"/>
                  <a:pt x="712682" y="1206077"/>
                </a:cubicBezTo>
                <a:lnTo>
                  <a:pt x="712682" y="54822"/>
                </a:lnTo>
                <a:cubicBezTo>
                  <a:pt x="712591" y="24582"/>
                  <a:pt x="688100" y="90"/>
                  <a:pt x="657860" y="0"/>
                </a:cubicBezTo>
                <a:close/>
                <a:moveTo>
                  <a:pt x="308372" y="54822"/>
                </a:moveTo>
                <a:lnTo>
                  <a:pt x="404310" y="54822"/>
                </a:lnTo>
                <a:cubicBezTo>
                  <a:pt x="415663" y="54822"/>
                  <a:pt x="424868" y="64026"/>
                  <a:pt x="424868" y="75380"/>
                </a:cubicBezTo>
                <a:cubicBezTo>
                  <a:pt x="424868" y="86734"/>
                  <a:pt x="415663" y="95938"/>
                  <a:pt x="404310" y="95938"/>
                </a:cubicBezTo>
                <a:lnTo>
                  <a:pt x="308372" y="95938"/>
                </a:lnTo>
                <a:cubicBezTo>
                  <a:pt x="297018" y="95938"/>
                  <a:pt x="287814" y="86734"/>
                  <a:pt x="287814" y="75380"/>
                </a:cubicBezTo>
                <a:cubicBezTo>
                  <a:pt x="287814" y="64026"/>
                  <a:pt x="297018" y="54822"/>
                  <a:pt x="308372" y="54822"/>
                </a:cubicBezTo>
                <a:close/>
                <a:moveTo>
                  <a:pt x="657860" y="1110139"/>
                </a:moveTo>
                <a:lnTo>
                  <a:pt x="54822" y="1110139"/>
                </a:lnTo>
                <a:lnTo>
                  <a:pt x="54822" y="150760"/>
                </a:lnTo>
                <a:lnTo>
                  <a:pt x="657860" y="15076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4" name="자유형: 도형 13"/>
          <p:cNvSpPr>
            <a:spLocks/>
          </p:cNvSpPr>
          <p:nvPr/>
        </p:nvSpPr>
        <p:spPr>
          <a:xfrm>
            <a:off x="5923915" y="3151505"/>
            <a:ext cx="429260" cy="393700"/>
          </a:xfrm>
          <a:custGeom>
            <a:avLst/>
            <a:gdLst>
              <a:gd name="TX0" fmla="*/ 133039 w 428481"/>
              <a:gd name="TY0" fmla="*/ 133040 h 393327"/>
              <a:gd name="TX1" fmla="*/ 69432 w 428481"/>
              <a:gd name="TY1" fmla="*/ 133040 h 393327"/>
              <a:gd name="TX2" fmla="*/ 69432 w 428481"/>
              <a:gd name="TY2" fmla="*/ 92554 h 393327"/>
              <a:gd name="TX3" fmla="*/ 133039 w 428481"/>
              <a:gd name="TY3" fmla="*/ 92554 h 393327"/>
              <a:gd name="TX5" fmla="*/ 219780 w 428481"/>
              <a:gd name="TY5" fmla="*/ 92554 h 393327"/>
              <a:gd name="TX6" fmla="*/ 219780 w 428481"/>
              <a:gd name="TY6" fmla="*/ 133040 h 393327"/>
              <a:gd name="TX7" fmla="*/ 156173 w 428481"/>
              <a:gd name="TY7" fmla="*/ 133040 h 393327"/>
              <a:gd name="TX8" fmla="*/ 156173 w 428481"/>
              <a:gd name="TY8" fmla="*/ 92554 h 393327"/>
              <a:gd name="TX10" fmla="*/ 306535 w 428481"/>
              <a:gd name="TY10" fmla="*/ 92554 h 393327"/>
              <a:gd name="TX11" fmla="*/ 306535 w 428481"/>
              <a:gd name="TY11" fmla="*/ 133040 h 393327"/>
              <a:gd name="TX12" fmla="*/ 242915 w 428481"/>
              <a:gd name="TY12" fmla="*/ 133040 h 393327"/>
              <a:gd name="TX13" fmla="*/ 242915 w 428481"/>
              <a:gd name="TY13" fmla="*/ 92554 h 393327"/>
              <a:gd name="TX15" fmla="*/ 393277 w 428481"/>
              <a:gd name="TY15" fmla="*/ 92554 h 393327"/>
              <a:gd name="TX16" fmla="*/ 393277 w 428481"/>
              <a:gd name="TY16" fmla="*/ 133040 h 393327"/>
              <a:gd name="TX17" fmla="*/ 329670 w 428481"/>
              <a:gd name="TY17" fmla="*/ 133040 h 393327"/>
              <a:gd name="TX18" fmla="*/ 329670 w 428481"/>
              <a:gd name="TY18" fmla="*/ 92554 h 393327"/>
              <a:gd name="TX20" fmla="*/ 393277 w 428481"/>
              <a:gd name="TY20" fmla="*/ 196715 h 393327"/>
              <a:gd name="TX21" fmla="*/ 329670 w 428481"/>
              <a:gd name="TY21" fmla="*/ 196715 h 393327"/>
              <a:gd name="TX22" fmla="*/ 329670 w 428481"/>
              <a:gd name="TY22" fmla="*/ 156174 h 393327"/>
              <a:gd name="TX23" fmla="*/ 393277 w 428481"/>
              <a:gd name="TY23" fmla="*/ 156174 h 393327"/>
              <a:gd name="TX25" fmla="*/ 393277 w 428481"/>
              <a:gd name="TY25" fmla="*/ 245862 h 393327"/>
              <a:gd name="TX26" fmla="*/ 329670 w 428481"/>
              <a:gd name="TY26" fmla="*/ 251646 h 393327"/>
              <a:gd name="TX27" fmla="*/ 329670 w 428481"/>
              <a:gd name="TY27" fmla="*/ 219781 h 393327"/>
              <a:gd name="TX28" fmla="*/ 393277 w 428481"/>
              <a:gd name="TY28" fmla="*/ 219781 h 393327"/>
              <a:gd name="TX30" fmla="*/ 133039 w 428481"/>
              <a:gd name="TY30" fmla="*/ 219822 h 393327"/>
              <a:gd name="TX31" fmla="*/ 133039 w 428481"/>
              <a:gd name="TY31" fmla="*/ 268942 h 393327"/>
              <a:gd name="TX32" fmla="*/ 69432 w 428481"/>
              <a:gd name="TY32" fmla="*/ 274726 h 393327"/>
              <a:gd name="TX33" fmla="*/ 69432 w 428481"/>
              <a:gd name="TY33" fmla="*/ 219781 h 393327"/>
              <a:gd name="TX35" fmla="*/ 133039 w 428481"/>
              <a:gd name="TY35" fmla="*/ 196701 h 393327"/>
              <a:gd name="TX36" fmla="*/ 69432 w 428481"/>
              <a:gd name="TY36" fmla="*/ 196701 h 393327"/>
              <a:gd name="TX37" fmla="*/ 69432 w 428481"/>
              <a:gd name="TY37" fmla="*/ 156174 h 393327"/>
              <a:gd name="TX38" fmla="*/ 133039 w 428481"/>
              <a:gd name="TY38" fmla="*/ 156174 h 393327"/>
              <a:gd name="TX40" fmla="*/ 219780 w 428481"/>
              <a:gd name="TY40" fmla="*/ 196701 h 393327"/>
              <a:gd name="TX41" fmla="*/ 156173 w 428481"/>
              <a:gd name="TY41" fmla="*/ 196701 h 393327"/>
              <a:gd name="TX42" fmla="*/ 156173 w 428481"/>
              <a:gd name="TY42" fmla="*/ 156174 h 393327"/>
              <a:gd name="TX43" fmla="*/ 219780 w 428481"/>
              <a:gd name="TY43" fmla="*/ 156174 h 393327"/>
              <a:gd name="TX45" fmla="*/ 242915 w 428481"/>
              <a:gd name="TY45" fmla="*/ 196701 h 393327"/>
              <a:gd name="TX46" fmla="*/ 242915 w 428481"/>
              <a:gd name="TY46" fmla="*/ 156174 h 393327"/>
              <a:gd name="TX47" fmla="*/ 306535 w 428481"/>
              <a:gd name="TY47" fmla="*/ 156174 h 393327"/>
              <a:gd name="TX48" fmla="*/ 306535 w 428481"/>
              <a:gd name="TY48" fmla="*/ 196660 h 393327"/>
              <a:gd name="TX50" fmla="*/ 219780 w 428481"/>
              <a:gd name="TY50" fmla="*/ 261473 h 393327"/>
              <a:gd name="TX51" fmla="*/ 156173 w 428481"/>
              <a:gd name="TY51" fmla="*/ 267257 h 393327"/>
              <a:gd name="TX52" fmla="*/ 156173 w 428481"/>
              <a:gd name="TY52" fmla="*/ 219781 h 393327"/>
              <a:gd name="TX53" fmla="*/ 219780 w 428481"/>
              <a:gd name="TY53" fmla="*/ 219781 h 393327"/>
              <a:gd name="TX55" fmla="*/ 242915 w 428481"/>
              <a:gd name="TY55" fmla="*/ 219822 h 393327"/>
              <a:gd name="TX56" fmla="*/ 306535 w 428481"/>
              <a:gd name="TY56" fmla="*/ 219822 h 393327"/>
              <a:gd name="TX57" fmla="*/ 306535 w 428481"/>
              <a:gd name="TY57" fmla="*/ 253373 h 393327"/>
              <a:gd name="TX58" fmla="*/ 242915 w 428481"/>
              <a:gd name="TY58" fmla="*/ 259157 h 393327"/>
              <a:gd name="TX60" fmla="*/ 427938 w 428481"/>
              <a:gd name="TY60" fmla="*/ 277659 h 393327"/>
              <a:gd name="TX61" fmla="*/ 427938 w 428481"/>
              <a:gd name="TY61" fmla="*/ 57865 h 393327"/>
              <a:gd name="TX62" fmla="*/ 69432 w 428481"/>
              <a:gd name="TY62" fmla="*/ 57865 h 393327"/>
              <a:gd name="TX63" fmla="*/ 69432 w 428481"/>
              <a:gd name="TY63" fmla="*/ 52082 h 393327"/>
              <a:gd name="TX64" fmla="*/ 17846 w 428481"/>
              <a:gd name="TY64" fmla="*/ 1 h 393327"/>
              <a:gd name="TX65" fmla="*/ 17351 w 428481"/>
              <a:gd name="TY65" fmla="*/ 1 h 393327"/>
              <a:gd name="TX66" fmla="*/ 0 w 428481"/>
              <a:gd name="TY66" fmla="*/ 17352 h 393327"/>
              <a:gd name="TX67" fmla="*/ 17351 w 428481"/>
              <a:gd name="TY67" fmla="*/ 34703 h 393327"/>
              <a:gd name="TX68" fmla="*/ 34702 w 428481"/>
              <a:gd name="TY68" fmla="*/ 51418 h 393327"/>
              <a:gd name="TX69" fmla="*/ 34702 w 428481"/>
              <a:gd name="TY69" fmla="*/ 52054 h 393327"/>
              <a:gd name="TX70" fmla="*/ 34702 w 428481"/>
              <a:gd name="TY70" fmla="*/ 341239 h 393327"/>
              <a:gd name="TX71" fmla="*/ 86288 w 428481"/>
              <a:gd name="TY71" fmla="*/ 393319 h 393327"/>
              <a:gd name="TX72" fmla="*/ 86783 w 428481"/>
              <a:gd name="TY72" fmla="*/ 393319 h 393327"/>
              <a:gd name="TX73" fmla="*/ 410642 w 428481"/>
              <a:gd name="TY73" fmla="*/ 393319 h 393327"/>
              <a:gd name="TX74" fmla="*/ 428474 w 428481"/>
              <a:gd name="TY74" fmla="*/ 376463 h 393327"/>
              <a:gd name="TX75" fmla="*/ 411618 w 428481"/>
              <a:gd name="TY75" fmla="*/ 358631 h 393327"/>
              <a:gd name="TX76" fmla="*/ 410642 w 428481"/>
              <a:gd name="TY76" fmla="*/ 358631 h 393327"/>
              <a:gd name="TX77" fmla="*/ 86769 w 428481"/>
              <a:gd name="TY77" fmla="*/ 358631 h 393327"/>
              <a:gd name="TX78" fmla="*/ 69432 w 428481"/>
              <a:gd name="TY78" fmla="*/ 341902 h 393327"/>
              <a:gd name="TX79" fmla="*/ 69432 w 428481"/>
              <a:gd name="TY79" fmla="*/ 341280 h 393327"/>
              <a:gd name="TX80" fmla="*/ 69432 w 428481"/>
              <a:gd name="TY80" fmla="*/ 309428 h 3933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</a:cxnLst>
            <a:rect l="l" t="t" r="r" b="b"/>
            <a:pathLst>
              <a:path w="428481" h="393327">
                <a:moveTo>
                  <a:pt x="133039" y="133040"/>
                </a:moveTo>
                <a:lnTo>
                  <a:pt x="69432" y="133040"/>
                </a:lnTo>
                <a:lnTo>
                  <a:pt x="69432" y="92554"/>
                </a:lnTo>
                <a:lnTo>
                  <a:pt x="133039" y="92554"/>
                </a:lnTo>
                <a:close/>
                <a:moveTo>
                  <a:pt x="219780" y="92554"/>
                </a:moveTo>
                <a:lnTo>
                  <a:pt x="219780" y="133040"/>
                </a:lnTo>
                <a:lnTo>
                  <a:pt x="156173" y="133040"/>
                </a:lnTo>
                <a:lnTo>
                  <a:pt x="156173" y="92554"/>
                </a:lnTo>
                <a:close/>
                <a:moveTo>
                  <a:pt x="306535" y="92554"/>
                </a:moveTo>
                <a:lnTo>
                  <a:pt x="306535" y="133040"/>
                </a:lnTo>
                <a:lnTo>
                  <a:pt x="242915" y="133040"/>
                </a:lnTo>
                <a:lnTo>
                  <a:pt x="242915" y="92554"/>
                </a:lnTo>
                <a:close/>
                <a:moveTo>
                  <a:pt x="393277" y="92554"/>
                </a:moveTo>
                <a:lnTo>
                  <a:pt x="393277" y="133040"/>
                </a:lnTo>
                <a:lnTo>
                  <a:pt x="329670" y="133040"/>
                </a:lnTo>
                <a:lnTo>
                  <a:pt x="329670" y="92554"/>
                </a:lnTo>
                <a:close/>
                <a:moveTo>
                  <a:pt x="393277" y="196715"/>
                </a:moveTo>
                <a:lnTo>
                  <a:pt x="329670" y="196715"/>
                </a:lnTo>
                <a:lnTo>
                  <a:pt x="329670" y="156174"/>
                </a:lnTo>
                <a:lnTo>
                  <a:pt x="393277" y="156174"/>
                </a:lnTo>
                <a:close/>
                <a:moveTo>
                  <a:pt x="393277" y="245862"/>
                </a:moveTo>
                <a:lnTo>
                  <a:pt x="329670" y="251646"/>
                </a:lnTo>
                <a:lnTo>
                  <a:pt x="329670" y="219781"/>
                </a:lnTo>
                <a:lnTo>
                  <a:pt x="393277" y="219781"/>
                </a:lnTo>
                <a:close/>
                <a:moveTo>
                  <a:pt x="133039" y="219822"/>
                </a:moveTo>
                <a:lnTo>
                  <a:pt x="133039" y="268942"/>
                </a:lnTo>
                <a:lnTo>
                  <a:pt x="69432" y="274726"/>
                </a:lnTo>
                <a:lnTo>
                  <a:pt x="69432" y="219781"/>
                </a:lnTo>
                <a:close/>
                <a:moveTo>
                  <a:pt x="133039" y="196701"/>
                </a:moveTo>
                <a:lnTo>
                  <a:pt x="69432" y="196701"/>
                </a:lnTo>
                <a:lnTo>
                  <a:pt x="69432" y="156174"/>
                </a:lnTo>
                <a:lnTo>
                  <a:pt x="133039" y="156174"/>
                </a:lnTo>
                <a:close/>
                <a:moveTo>
                  <a:pt x="219780" y="196701"/>
                </a:moveTo>
                <a:lnTo>
                  <a:pt x="156173" y="196701"/>
                </a:lnTo>
                <a:lnTo>
                  <a:pt x="156173" y="156174"/>
                </a:lnTo>
                <a:lnTo>
                  <a:pt x="219780" y="156174"/>
                </a:lnTo>
                <a:close/>
                <a:moveTo>
                  <a:pt x="242915" y="196701"/>
                </a:moveTo>
                <a:lnTo>
                  <a:pt x="242915" y="156174"/>
                </a:lnTo>
                <a:lnTo>
                  <a:pt x="306535" y="156174"/>
                </a:lnTo>
                <a:lnTo>
                  <a:pt x="306535" y="196660"/>
                </a:lnTo>
                <a:close/>
                <a:moveTo>
                  <a:pt x="219780" y="261473"/>
                </a:moveTo>
                <a:lnTo>
                  <a:pt x="156173" y="267257"/>
                </a:lnTo>
                <a:lnTo>
                  <a:pt x="156173" y="219781"/>
                </a:lnTo>
                <a:lnTo>
                  <a:pt x="219780" y="219781"/>
                </a:lnTo>
                <a:close/>
                <a:moveTo>
                  <a:pt x="242915" y="219822"/>
                </a:moveTo>
                <a:lnTo>
                  <a:pt x="306535" y="219822"/>
                </a:lnTo>
                <a:lnTo>
                  <a:pt x="306535" y="253373"/>
                </a:lnTo>
                <a:lnTo>
                  <a:pt x="242915" y="259157"/>
                </a:lnTo>
                <a:close/>
                <a:moveTo>
                  <a:pt x="427938" y="277659"/>
                </a:moveTo>
                <a:lnTo>
                  <a:pt x="427938" y="57865"/>
                </a:lnTo>
                <a:lnTo>
                  <a:pt x="69432" y="57865"/>
                </a:lnTo>
                <a:lnTo>
                  <a:pt x="69432" y="52082"/>
                </a:lnTo>
                <a:cubicBezTo>
                  <a:pt x="69569" y="23455"/>
                  <a:pt x="46472" y="138"/>
                  <a:pt x="17846" y="1"/>
                </a:cubicBezTo>
                <a:cubicBezTo>
                  <a:pt x="17681" y="0"/>
                  <a:pt x="17516" y="0"/>
                  <a:pt x="17351" y="1"/>
                </a:cubicBezTo>
                <a:cubicBezTo>
                  <a:pt x="7768" y="1"/>
                  <a:pt x="0" y="7769"/>
                  <a:pt x="0" y="17352"/>
                </a:cubicBezTo>
                <a:cubicBezTo>
                  <a:pt x="0" y="26935"/>
                  <a:pt x="7768" y="34703"/>
                  <a:pt x="17351" y="34703"/>
                </a:cubicBezTo>
                <a:cubicBezTo>
                  <a:pt x="26758" y="34528"/>
                  <a:pt x="34527" y="42011"/>
                  <a:pt x="34702" y="51418"/>
                </a:cubicBezTo>
                <a:cubicBezTo>
                  <a:pt x="34706" y="51629"/>
                  <a:pt x="34706" y="51842"/>
                  <a:pt x="34702" y="52054"/>
                </a:cubicBezTo>
                <a:lnTo>
                  <a:pt x="34702" y="341239"/>
                </a:lnTo>
                <a:cubicBezTo>
                  <a:pt x="34565" y="369865"/>
                  <a:pt x="57661" y="393182"/>
                  <a:pt x="86288" y="393319"/>
                </a:cubicBezTo>
                <a:cubicBezTo>
                  <a:pt x="86452" y="393320"/>
                  <a:pt x="86618" y="393320"/>
                  <a:pt x="86783" y="393319"/>
                </a:cubicBezTo>
                <a:lnTo>
                  <a:pt x="410642" y="393319"/>
                </a:lnTo>
                <a:cubicBezTo>
                  <a:pt x="420220" y="393589"/>
                  <a:pt x="428204" y="386042"/>
                  <a:pt x="428474" y="376463"/>
                </a:cubicBezTo>
                <a:cubicBezTo>
                  <a:pt x="428742" y="366884"/>
                  <a:pt x="421196" y="358899"/>
                  <a:pt x="411618" y="358631"/>
                </a:cubicBezTo>
                <a:cubicBezTo>
                  <a:pt x="411291" y="358621"/>
                  <a:pt x="410967" y="358621"/>
                  <a:pt x="410642" y="358631"/>
                </a:cubicBezTo>
                <a:lnTo>
                  <a:pt x="86769" y="358631"/>
                </a:lnTo>
                <a:cubicBezTo>
                  <a:pt x="77362" y="358799"/>
                  <a:pt x="69600" y="351309"/>
                  <a:pt x="69432" y="341902"/>
                </a:cubicBezTo>
                <a:cubicBezTo>
                  <a:pt x="69428" y="341695"/>
                  <a:pt x="69428" y="341487"/>
                  <a:pt x="69432" y="341280"/>
                </a:cubicBezTo>
                <a:lnTo>
                  <a:pt x="69432" y="30942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5" name="자유형: 도형 14"/>
          <p:cNvSpPr>
            <a:spLocks/>
          </p:cNvSpPr>
          <p:nvPr/>
        </p:nvSpPr>
        <p:spPr>
          <a:xfrm>
            <a:off x="5968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6" name="자유형: 도형 15"/>
          <p:cNvSpPr>
            <a:spLocks/>
          </p:cNvSpPr>
          <p:nvPr/>
        </p:nvSpPr>
        <p:spPr>
          <a:xfrm>
            <a:off x="6222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07BD85D9-F20A-4ED8-9959-8E946EFF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3025" y="2409825"/>
            <a:ext cx="1776095" cy="1776095"/>
          </a:xfrm>
          <a:prstGeom prst="rect">
            <a:avLst/>
          </a:prstGeom>
        </p:spPr>
      </p:pic>
      <p:pic>
        <p:nvPicPr>
          <p:cNvPr id="33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80" y="2531745"/>
            <a:ext cx="1526540" cy="1533525"/>
          </a:xfrm>
          <a:prstGeom prst="rect">
            <a:avLst/>
          </a:prstGeom>
          <a:noFill/>
        </p:spPr>
      </p:pic>
      <p:sp>
        <p:nvSpPr>
          <p:cNvPr id="34" name="텍스트 상자 5"/>
          <p:cNvSpPr txBox="1">
            <a:spLocks/>
          </p:cNvSpPr>
          <p:nvPr/>
        </p:nvSpPr>
        <p:spPr>
          <a:xfrm rot="0">
            <a:off x="900430" y="1057910"/>
            <a:ext cx="2755265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첫번째 음악 아이콘 출처: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https://www.flaticon.com/free-icon/music_876817?related_id=876817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4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9D9FE4-0F50-4435-A473-F0EB612CC8C5}"/>
              </a:ext>
            </a:extLst>
          </p:cNvPr>
          <p:cNvSpPr/>
          <p:nvPr/>
        </p:nvSpPr>
        <p:spPr>
          <a:xfrm>
            <a:off x="1099820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C896C5-2556-4883-BC54-D61B23505E29}"/>
              </a:ext>
            </a:extLst>
          </p:cNvPr>
          <p:cNvSpPr/>
          <p:nvPr/>
        </p:nvSpPr>
        <p:spPr>
          <a:xfrm>
            <a:off x="1099820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AD9C19-0092-4B5C-9A10-42B59DF3EB2F}"/>
              </a:ext>
            </a:extLst>
          </p:cNvPr>
          <p:cNvSpPr/>
          <p:nvPr/>
        </p:nvSpPr>
        <p:spPr>
          <a:xfrm>
            <a:off x="937577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F2209F-4562-4B95-9C53-6E695A83091E}"/>
              </a:ext>
            </a:extLst>
          </p:cNvPr>
          <p:cNvSpPr/>
          <p:nvPr/>
        </p:nvSpPr>
        <p:spPr>
          <a:xfrm>
            <a:off x="385889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BFDDBD-67C2-4FF1-9AB9-7929B780381F}"/>
              </a:ext>
            </a:extLst>
          </p:cNvPr>
          <p:cNvSpPr/>
          <p:nvPr/>
        </p:nvSpPr>
        <p:spPr>
          <a:xfrm>
            <a:off x="661733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2CD3EE-2E91-48D9-954D-474F10498196}"/>
              </a:ext>
            </a:extLst>
          </p:cNvPr>
          <p:cNvSpPr txBox="1"/>
          <p:nvPr/>
        </p:nvSpPr>
        <p:spPr>
          <a:xfrm>
            <a:off x="330517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95A458-1F59-4214-910A-7C4BD0CF1CEE}"/>
              </a:ext>
            </a:extLst>
          </p:cNvPr>
          <p:cNvSpPr txBox="1"/>
          <p:nvPr/>
        </p:nvSpPr>
        <p:spPr>
          <a:xfrm>
            <a:off x="6079490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F77550-2DE8-4741-BA85-B57F85EAC5F5}"/>
              </a:ext>
            </a:extLst>
          </p:cNvPr>
          <p:cNvSpPr txBox="1"/>
          <p:nvPr/>
        </p:nvSpPr>
        <p:spPr>
          <a:xfrm>
            <a:off x="880681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5DDB38-C138-4C2B-972C-7167AF8A5202}"/>
              </a:ext>
            </a:extLst>
          </p:cNvPr>
          <p:cNvSpPr txBox="1"/>
          <p:nvPr/>
        </p:nvSpPr>
        <p:spPr>
          <a:xfrm>
            <a:off x="15068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메인 페이지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80FC240-7575-461A-9E89-888115308CEF}"/>
              </a:ext>
            </a:extLst>
          </p:cNvPr>
          <p:cNvSpPr/>
          <p:nvPr/>
        </p:nvSpPr>
        <p:spPr>
          <a:xfrm>
            <a:off x="385889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55573-96C4-472A-A10A-E97DD41A0175}"/>
              </a:ext>
            </a:extLst>
          </p:cNvPr>
          <p:cNvSpPr txBox="1"/>
          <p:nvPr/>
        </p:nvSpPr>
        <p:spPr>
          <a:xfrm>
            <a:off x="42881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자유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A51988-0519-459A-98BA-80BBCC354EFD}"/>
              </a:ext>
            </a:extLst>
          </p:cNvPr>
          <p:cNvSpPr/>
          <p:nvPr/>
        </p:nvSpPr>
        <p:spPr>
          <a:xfrm>
            <a:off x="661733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6848475" y="2342515"/>
            <a:ext cx="15792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스터디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663172-C587-4991-8D20-A45D1F498DC3}"/>
              </a:ext>
            </a:extLst>
          </p:cNvPr>
          <p:cNvSpPr/>
          <p:nvPr/>
        </p:nvSpPr>
        <p:spPr>
          <a:xfrm>
            <a:off x="937577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9724390" y="2305685"/>
            <a:ext cx="12877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나눔스퀘어 Light" charset="0"/>
              </a:rPr>
              <a:t>채팅</a:t>
            </a:r>
            <a:endParaRPr lang="ko-KR" altLang="en-US">
              <a:solidFill>
                <a:schemeClr val="bg1"/>
              </a:solidFill>
              <a:latin typeface="나눔스퀘어 Ligh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70000" y="3427730"/>
            <a:ext cx="1683385" cy="21329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1. 회원 가입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2. 로그인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3.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아이디찾기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비밀번호 찾기</a:t>
            </a:r>
            <a:endParaRPr lang="ko-KR" altLang="en-US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4</a:t>
            </a: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백 그라운드 뮤직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95" name="TextBox 94"/>
          <p:cNvSpPr txBox="1">
            <a:spLocks/>
          </p:cNvSpPr>
          <p:nvPr/>
        </p:nvSpPr>
        <p:spPr>
          <a:xfrm>
            <a:off x="4028440" y="2948940"/>
            <a:ext cx="1683385" cy="24191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게시글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목록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검색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 쓰기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 보기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삭제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댓글쓰기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댓글보기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</a:t>
            </a:r>
            <a:b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5. 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삭제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수정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0F26A5-31C5-49C7-B8C4-DDF60C8E04D8}"/>
              </a:ext>
            </a:extLst>
          </p:cNvPr>
          <p:cNvSpPr txBox="1"/>
          <p:nvPr/>
        </p:nvSpPr>
        <p:spPr>
          <a:xfrm>
            <a:off x="6786880" y="3427730"/>
            <a:ext cx="1683385" cy="1901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게시글 목록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쓰기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보기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 스터디  검색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466AB-091B-448A-9EBF-2E138367187B}"/>
              </a:ext>
            </a:extLst>
          </p:cNvPr>
          <p:cNvSpPr txBox="1"/>
          <p:nvPr/>
        </p:nvSpPr>
        <p:spPr>
          <a:xfrm>
            <a:off x="9554845" y="3427730"/>
            <a:ext cx="1683385" cy="8674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채팅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정보 교환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3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D6F802-3836-4D79-9BA2-9FFFBFA14240}"/>
              </a:ext>
            </a:extLst>
          </p:cNvPr>
          <p:cNvCxnSpPr/>
          <p:nvPr/>
        </p:nvCxnSpPr>
        <p:spPr>
          <a:xfrm>
            <a:off x="0" y="3405505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E9A4B0-DDCF-4AB9-BB93-B4785C7D14C2}"/>
              </a:ext>
            </a:extLst>
          </p:cNvPr>
          <p:cNvCxnSpPr/>
          <p:nvPr/>
        </p:nvCxnSpPr>
        <p:spPr>
          <a:xfrm flipV="1">
            <a:off x="734060" y="336232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339465" y="3334385"/>
            <a:ext cx="0" cy="7423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883660" y="18186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/>
          </p:cNvSpPr>
          <p:nvPr/>
        </p:nvSpPr>
        <p:spPr>
          <a:xfrm>
            <a:off x="3479165" y="3745230"/>
            <a:ext cx="15424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3789680" y="104521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취업일정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DB36B-4112-412D-BEA0-1BCE934F90BD}"/>
              </a:ext>
            </a:extLst>
          </p:cNvPr>
          <p:cNvSpPr txBox="1"/>
          <p:nvPr/>
        </p:nvSpPr>
        <p:spPr>
          <a:xfrm>
            <a:off x="790575" y="3724275"/>
            <a:ext cx="945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801370" y="1288415"/>
            <a:ext cx="1199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메인화면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CF4D381-0E79-4F57-92AB-5BE188A69312}"/>
              </a:ext>
            </a:extLst>
          </p:cNvPr>
          <p:cNvCxnSpPr/>
          <p:nvPr/>
        </p:nvCxnSpPr>
        <p:spPr>
          <a:xfrm flipV="1">
            <a:off x="5871210" y="3351530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29F5B5E-6C3F-423D-AE75-D8C9A3D1AAA5}"/>
              </a:ext>
            </a:extLst>
          </p:cNvPr>
          <p:cNvSpPr txBox="1"/>
          <p:nvPr/>
        </p:nvSpPr>
        <p:spPr>
          <a:xfrm>
            <a:off x="5918835" y="3678555"/>
            <a:ext cx="186753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33425" y="192151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4B9477-E5DA-4DCB-9234-CB0DC9233CC6}"/>
              </a:ext>
            </a:extLst>
          </p:cNvPr>
          <p:cNvCxnSpPr/>
          <p:nvPr/>
        </p:nvCxnSpPr>
        <p:spPr>
          <a:xfrm flipV="1">
            <a:off x="8803640" y="338518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03640" y="3656965"/>
            <a:ext cx="2289175" cy="3130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이메일인증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임시비밀번호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" y="1670050"/>
            <a:ext cx="2959735" cy="1589405"/>
          </a:xfrm>
          <a:prstGeom prst="rect">
            <a:avLst/>
          </a:prstGeom>
          <a:noFill/>
        </p:spPr>
      </p:pic>
      <p:pic>
        <p:nvPicPr>
          <p:cNvPr id="64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4109720"/>
            <a:ext cx="2018030" cy="2491105"/>
          </a:xfrm>
          <a:prstGeom prst="rect">
            <a:avLst/>
          </a:prstGeom>
          <a:noFill/>
        </p:spPr>
      </p:pic>
      <p:pic>
        <p:nvPicPr>
          <p:cNvPr id="6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4110355"/>
            <a:ext cx="2926080" cy="1777365"/>
          </a:xfrm>
          <a:prstGeom prst="rect">
            <a:avLst/>
          </a:prstGeom>
          <a:noFill/>
        </p:spPr>
      </p:pic>
      <p:pic>
        <p:nvPicPr>
          <p:cNvPr id="66" name="그림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20" y="4106545"/>
            <a:ext cx="2251710" cy="2187575"/>
          </a:xfrm>
          <a:prstGeom prst="rect">
            <a:avLst/>
          </a:prstGeom>
          <a:noFill/>
        </p:spPr>
      </p:pic>
      <p:pic>
        <p:nvPicPr>
          <p:cNvPr id="68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4295" y="1372235"/>
            <a:ext cx="2835275" cy="191262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853555" y="112712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음악재생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852920" y="18440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853555" y="1433195"/>
            <a:ext cx="2590800" cy="4730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4110355"/>
            <a:ext cx="3143250" cy="10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05" y="4895850"/>
            <a:ext cx="2329180" cy="99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30"/>
          <p:cNvSpPr txBox="1"/>
          <p:nvPr/>
        </p:nvSpPr>
        <p:spPr>
          <a:xfrm>
            <a:off x="9603740" y="1127125"/>
            <a:ext cx="2125980" cy="3187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비밀번호찾기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Bold"/>
              <a:ea typeface="나눔스퀘어 Bold"/>
              <a:cs typeface="G마켓 산스 TTF Light"/>
            </a:endParaRPr>
          </a:p>
        </p:txBody>
      </p:sp>
      <p:pic>
        <p:nvPicPr>
          <p:cNvPr id="2054" name="그림 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79940" y="1449705"/>
            <a:ext cx="1292860" cy="1789430"/>
          </a:xfrm>
          <a:prstGeom prst="rect">
            <a:avLst/>
          </a:prstGeom>
        </p:spPr>
      </p:pic>
      <p:cxnSp>
        <p:nvCxnSpPr>
          <p:cNvPr id="2055" name="직선 연결선 32"/>
          <p:cNvCxnSpPr/>
          <p:nvPr/>
        </p:nvCxnSpPr>
        <p:spPr>
          <a:xfrm flipV="1">
            <a:off x="9603740" y="1818640"/>
            <a:ext cx="635" cy="1440815"/>
          </a:xfrm>
          <a:prstGeom prst="line">
            <a:avLst/>
          </a:prstGeom>
          <a:noFill/>
          <a:ln w="6350" cap="flat" cmpd="sng" algn="ctr">
            <a:solidFill>
              <a:srgbClr val="d9d8d5">
                <a:alpha val="100000"/>
              </a:srgbClr>
            </a:solidFill>
            <a:prstDash val="solid"/>
            <a:miter/>
          </a:ln>
        </p:spPr>
      </p:cxnSp>
      <p:sp>
        <p:nvSpPr>
          <p:cNvPr id="2056" name="텍스트 상자 5"/>
          <p:cNvSpPr txBox="1">
            <a:spLocks/>
          </p:cNvSpPr>
          <p:nvPr/>
        </p:nvSpPr>
        <p:spPr>
          <a:xfrm rot="0">
            <a:off x="4872355" y="0"/>
            <a:ext cx="5373370" cy="12458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배경이미지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비: https://pixabay.com/images/id-1461288/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모닥불: https://pixabay.com/images/id-2178749/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카페: https://pixabay.com/images/id-984328/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매미: https://pixabay.com/images/id-3573474/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2057" name="텍스트 상자 2"/>
          <p:cNvSpPr txBox="1">
            <a:spLocks/>
          </p:cNvSpPr>
          <p:nvPr/>
        </p:nvSpPr>
        <p:spPr>
          <a:xfrm rot="0">
            <a:off x="6087110" y="4900930"/>
            <a:ext cx="5374005" cy="18154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아이콘 출처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비: https://iconmonstr.com/weather-13-svg/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모닥불: https://iconmonstr.com/weather-93-svg/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나무: https://iconmonstr.com/tree-8-svg/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카페: https://iconmonstr.com/coffee-8-svg/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재생: https://iconmonstr.com/media-control-53-svg/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일시정지: https://iconmonstr.com/media-control-5-svg/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정지: https://iconmonstr.com/media-control-50-svg/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4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화면(2)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101600" y="40538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464820" y="3757930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/>
          <p:cNvCxnSpPr/>
          <p:nvPr/>
        </p:nvCxnSpPr>
        <p:spPr>
          <a:xfrm flipV="1">
            <a:off x="3994785" y="3727450"/>
            <a:ext cx="635" cy="75946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3980180" y="222885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3876675" y="1122045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글보기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4105910" y="4125595"/>
            <a:ext cx="168084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589280" y="1167130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리스트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65785" y="4113530"/>
            <a:ext cx="203517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글수정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474345" y="228663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690" y="1496060"/>
            <a:ext cx="3319780" cy="212915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60" y="4590415"/>
            <a:ext cx="3222625" cy="10255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5" y="4590415"/>
            <a:ext cx="3475355" cy="814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90" y="1537335"/>
            <a:ext cx="3301365" cy="20878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3" name="Rect 0"/>
          <p:cNvSpPr txBox="1">
            <a:spLocks/>
          </p:cNvSpPr>
          <p:nvPr/>
        </p:nvSpPr>
        <p:spPr>
          <a:xfrm>
            <a:off x="7524115" y="1173480"/>
            <a:ext cx="140271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쓰기</a:t>
            </a:r>
          </a:p>
        </p:txBody>
      </p:sp>
      <p:pic>
        <p:nvPicPr>
          <p:cNvPr id="1026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7620" y="1496695"/>
            <a:ext cx="2127250" cy="25279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Rect 0"/>
          <p:cNvCxnSpPr/>
          <p:nvPr/>
        </p:nvCxnSpPr>
        <p:spPr>
          <a:xfrm flipV="1">
            <a:off x="7520940" y="239712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텍스트 상자 1"/>
          <p:cNvSpPr txBox="1">
            <a:spLocks/>
          </p:cNvSpPr>
          <p:nvPr/>
        </p:nvSpPr>
        <p:spPr>
          <a:xfrm rot="0">
            <a:off x="5715635" y="5972810"/>
            <a:ext cx="5374005" cy="739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홈 제목폰트: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  <a:hlinkClick r:id="rId7"/>
              </a:rPr>
              <a:t>https://www.whatfontis.com/CR_Mind-Font-Regular-otf-400.font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홈 제목 외 전체폰트: https://noonnu.cc/font_page/412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8" name="텍스트 상자 3"/>
          <p:cNvSpPr txBox="1">
            <a:spLocks/>
          </p:cNvSpPr>
          <p:nvPr/>
        </p:nvSpPr>
        <p:spPr>
          <a:xfrm rot="0">
            <a:off x="5587365" y="42545"/>
            <a:ext cx="6938645" cy="124587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음악</a:t>
            </a:r>
            <a:r>
              <a:rPr lang="ko-KR" sz="1500">
                <a:latin typeface="맑은 고딕" charset="0"/>
                <a:ea typeface="맑은 고딕" charset="0"/>
              </a:rPr>
              <a:t>파일 출처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빗소리: https://pixabay.com/ko/sound-effects/relaxing-rain-8228/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모닥불소리: https://www.epidemicsound.com/track/fbLD1UEmyV/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매미소리: </a:t>
            </a:r>
            <a:r>
              <a:rPr sz="1500">
                <a:latin typeface="맑은 고딕" charset="0"/>
                <a:ea typeface="맑은 고딕" charset="0"/>
                <a:hlinkClick r:id="rId8"/>
              </a:rPr>
              <a:t>http://uci.or.kr/G905-13243496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카페 https://www.epidemicsound.com/track/iayZOcsiwg/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화면(3)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33020" y="38379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6151635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4856480" y="234569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 0"/>
          <p:cNvSpPr txBox="1">
            <a:spLocks/>
          </p:cNvSpPr>
          <p:nvPr/>
        </p:nvSpPr>
        <p:spPr>
          <a:xfrm>
            <a:off x="1589211" y="411416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참가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6344919" y="4098534"/>
            <a:ext cx="564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채팅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49910" y="1102995"/>
            <a:ext cx="184086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모집 게시판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776605" y="239522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4" descr="C:/Users/master/AppData/Roaming/PolarisOffice/ETemp/23176_19634712/fImage3168321113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388110"/>
            <a:ext cx="3102610" cy="2361565"/>
          </a:xfrm>
          <a:prstGeom prst="rect">
            <a:avLst/>
          </a:prstGeom>
          <a:noFill/>
        </p:spPr>
      </p:pic>
      <p:pic>
        <p:nvPicPr>
          <p:cNvPr id="42" name="그림 45" descr="C:/Users/master/AppData/Roaming/PolarisOffice/ETemp/23176_19634712/fImage2418871114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20" y="4390170"/>
            <a:ext cx="3347720" cy="2012315"/>
          </a:xfrm>
          <a:prstGeom prst="rect">
            <a:avLst/>
          </a:prstGeom>
          <a:noFill/>
        </p:spPr>
      </p:pic>
      <p:pic>
        <p:nvPicPr>
          <p:cNvPr id="43" name="그림 46" descr="C:/Users/master/AppData/Roaming/PolarisOffice/ETemp/23176_19634712/fImage12077351115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6" y="4390171"/>
            <a:ext cx="4248150" cy="2011046"/>
          </a:xfrm>
          <a:prstGeom prst="rect">
            <a:avLst/>
          </a:prstGeom>
          <a:noFill/>
        </p:spPr>
      </p:pic>
      <p:sp>
        <p:nvSpPr>
          <p:cNvPr id="20" name="Rect 0">
            <a:extLst>
              <a:ext uri="{FF2B5EF4-FFF2-40B4-BE49-F238E27FC236}">
                <a16:creationId xmlns:a16="http://schemas.microsoft.com/office/drawing/2014/main" id="{70FACEFC-3DA2-4B8F-88D3-D3257C78E336}"/>
              </a:ext>
            </a:extLst>
          </p:cNvPr>
          <p:cNvSpPr txBox="1">
            <a:spLocks/>
          </p:cNvSpPr>
          <p:nvPr/>
        </p:nvSpPr>
        <p:spPr>
          <a:xfrm>
            <a:off x="4456259" y="1143196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7395CB-37D3-4BAD-841F-5E62DDF1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35" y="1448752"/>
            <a:ext cx="2461592" cy="2257108"/>
          </a:xfrm>
          <a:prstGeom prst="rect">
            <a:avLst/>
          </a:prstGeom>
        </p:spPr>
      </p:pic>
      <p:cxnSp>
        <p:nvCxnSpPr>
          <p:cNvPr id="23" name="Rect 0">
            <a:extLst>
              <a:ext uri="{FF2B5EF4-FFF2-40B4-BE49-F238E27FC236}">
                <a16:creationId xmlns:a16="http://schemas.microsoft.com/office/drawing/2014/main" id="{0B1005F5-D6B0-451B-8481-0B91E7430DB3}"/>
              </a:ext>
            </a:extLst>
          </p:cNvPr>
          <p:cNvCxnSpPr/>
          <p:nvPr/>
        </p:nvCxnSpPr>
        <p:spPr>
          <a:xfrm flipV="1">
            <a:off x="1485655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>
            <a:extLst>
              <a:ext uri="{FF2B5EF4-FFF2-40B4-BE49-F238E27FC236}">
                <a16:creationId xmlns:a16="http://schemas.microsoft.com/office/drawing/2014/main" id="{A09C3CFB-0F02-4EA9-86F6-8D52BC793DE8}"/>
              </a:ext>
            </a:extLst>
          </p:cNvPr>
          <p:cNvCxnSpPr/>
          <p:nvPr/>
        </p:nvCxnSpPr>
        <p:spPr>
          <a:xfrm flipV="1">
            <a:off x="4494401" y="1087583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B80F104-5F3B-4DFD-A4FF-CF278E1A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442" y="1537084"/>
            <a:ext cx="3411913" cy="2189347"/>
          </a:xfrm>
          <a:prstGeom prst="rect">
            <a:avLst/>
          </a:prstGeom>
        </p:spPr>
      </p:pic>
      <p:cxnSp>
        <p:nvCxnSpPr>
          <p:cNvPr id="27" name="Rect 0">
            <a:extLst>
              <a:ext uri="{FF2B5EF4-FFF2-40B4-BE49-F238E27FC236}">
                <a16:creationId xmlns:a16="http://schemas.microsoft.com/office/drawing/2014/main" id="{BACAEFB6-7B69-41D0-9650-9949199E3CD4}"/>
              </a:ext>
            </a:extLst>
          </p:cNvPr>
          <p:cNvCxnSpPr/>
          <p:nvPr/>
        </p:nvCxnSpPr>
        <p:spPr>
          <a:xfrm flipV="1">
            <a:off x="7927082" y="1068436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 0">
            <a:extLst>
              <a:ext uri="{FF2B5EF4-FFF2-40B4-BE49-F238E27FC236}">
                <a16:creationId xmlns:a16="http://schemas.microsoft.com/office/drawing/2014/main" id="{EA922CD6-82D2-41D7-9E9D-28EF8EF6DF26}"/>
              </a:ext>
            </a:extLst>
          </p:cNvPr>
          <p:cNvSpPr txBox="1">
            <a:spLocks/>
          </p:cNvSpPr>
          <p:nvPr/>
        </p:nvSpPr>
        <p:spPr>
          <a:xfrm>
            <a:off x="8061442" y="1138898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142</Paragraphs>
  <Words>238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hb 새싹</cp:lastModifiedBy>
  <dc:title>PowerPoint 프레젠테이션</dc:title>
  <cp:version>9.102.76.43786</cp:version>
  <dcterms:modified xsi:type="dcterms:W3CDTF">2021-10-17T13:53:23Z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